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68" r:id="rId12"/>
    <p:sldId id="267" r:id="rId13"/>
    <p:sldId id="270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3750FD-F660-4D84-AA14-80F3CA38F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D11E921-7E29-40BC-B22E-BFC548E5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5C16A9-0D2E-458A-8FD1-008C473B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7CF3B0-2CA0-40C0-AC7E-46732D3C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810C16-F372-4432-905D-4FABA414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17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1835A8-D0A1-4A45-821C-EF4CBB1D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3945BE2-9084-4EB5-AB9D-F3BEE7C3D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A65A16-C41F-4B7E-BD74-DB3081C6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697A0F-9251-44E5-88BD-39771B28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54A1DB-92FA-452B-9FCD-AB9EE750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29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E898623-EC58-430D-831A-A990FB8E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B40298F-8463-43B3-8EBD-50D8E3D47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5EEA2E-8DB0-4D00-8E5A-201F3B21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76DDD75-41D7-4BC6-A5D5-31EC99C3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47EB37-C449-446D-A72F-277224730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32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55478-01CD-4DE1-A269-8E82D6E0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6664D2-38F0-4E5D-B475-8AD1201EF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124887-005F-4652-9710-999BE3F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3CE471-A133-4A3D-ABD6-6A209BD6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BC2917-329A-4200-8329-966EA198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38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425120-C101-4B20-A861-0F33EDB3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F639E5-D193-4267-95E4-D32E6608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5EB92E-F056-4169-85AC-8768FC1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5453-D4B3-41FD-88DD-580DB91A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35F9DB-4C14-4103-8EC0-94BB05C2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144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A25A1-A44E-4002-A7DB-E1FFDB17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289E1F-C0D8-4A41-9FD7-95902211F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C7CF10-2E0E-49FC-B024-26B3A6960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47E808C-C40D-405F-9461-E44F05BC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B865E3-C5E9-4DEF-9166-D9BFD710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BDF05A-8E9E-4BD7-90E3-A3940781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56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82E37B-C5EB-4A24-88DD-4272D500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4B9E6F-CC23-4BE4-A5A9-7CE792852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F03038-5FA4-41C0-B044-87BF7E7AC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D74DED0-05D9-4D5C-A4E1-AFBD7944F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4D67E8B-69BE-45A4-8F42-23A8BFF8B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D71F475-580E-4552-A8D7-BE9FE46C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ED92746-EA68-4259-BDA7-CFF15CCE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09FD30E-5E3E-4535-B11B-0FDFF887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27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CAFBAC-0B01-4A98-B540-878040D2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356993C-A597-417E-8367-0C3D6A8F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6743DC2-CF60-482C-94A6-3FE78F77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4CAF17D-1B61-49C0-A8E8-3892821C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41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341D702-F59E-4ACF-A94C-D869F38C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5D5743A-6F73-483B-BB40-6451ED5A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ACF247-6159-4358-AD20-BC60832D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38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877074-1840-40BC-8499-C34CAAD6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0EDC0A-393A-4E24-BE9E-11B675DC0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6C3C89-9FD4-42C0-BED0-68AC27A37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BB0FC0-D367-448B-9096-F3D54B92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8A5275-730A-46F4-8EB3-C47D4A9C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EAFD72-BA9E-4D49-9DE4-739421BD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94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62117F-8076-4FCA-AD45-75F478A5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4DCC71-151A-4C91-89F0-4BCF9F0A6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B78950A-712B-499A-9A7F-3FEFBAA50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93AA9D-6DC2-489C-A74D-4BCDDFB8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A2B7AB-BA60-45B5-9576-7FF1FDB5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CCE801-4A2B-4197-9195-033D476B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76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EF1C064-C4EA-4AA6-A3A2-77A9671F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03FC7F-538F-49F4-AEA7-6737D2F43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09446D-823A-467C-A3DE-1FB2DC444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B6F60-75C0-4BB3-80F9-B2FFD7597B2C}" type="datetimeFigureOut">
              <a:rPr lang="pl-PL" smtClean="0"/>
              <a:t>2021-11-18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2531D5-2C02-4490-AA4F-D00CE95C9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5D183A-118C-46A2-8E70-ECC07380E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76100-CBD9-440A-B356-1454FCBEE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41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3F0D03-4823-4F7A-A5E3-7B27E7D3A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350" y="1342238"/>
            <a:ext cx="9258650" cy="3028425"/>
          </a:xfrm>
        </p:spPr>
        <p:txBody>
          <a:bodyPr>
            <a:normAutofit fontScale="90000"/>
          </a:bodyPr>
          <a:lstStyle/>
          <a:p>
            <a:b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Rewaloryzacja parku </a:t>
            </a:r>
            <a:b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Łaniętach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E15AE3-0406-4431-BEC3-42615E949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6164"/>
            <a:ext cx="9144000" cy="81163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2572D5-2678-4FA8-8B05-FA2205964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3794D4-39B1-46B0-8F58-CFDC83872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9" y="285226"/>
            <a:ext cx="3932237" cy="6266576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pl-PL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prac rewaloryzacyjnych wykonano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prace pielęgnacyjne przy istniejącym drzewostanie, przebudowę ścieżek parkowych, renowację alei dojazdowej, wyprofilowanie </a:t>
            </a:r>
            <a:b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umocnienie skarp stawu wraz z wykonaniem przepustów, wykonanie nowych 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nasadzeń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trawników, montaż małej architektury, w tym ławki, kosze na śmieci oraz tablice edukacyjno-informacyjne. </a:t>
            </a:r>
          </a:p>
          <a:p>
            <a:endParaRPr lang="pl-PL" dirty="0"/>
          </a:p>
        </p:txBody>
      </p:sp>
      <p:pic>
        <p:nvPicPr>
          <p:cNvPr id="5" name="Symbol zastępczy zawartości 6">
            <a:extLst>
              <a:ext uri="{FF2B5EF4-FFF2-40B4-BE49-F238E27FC236}">
                <a16:creationId xmlns:a16="http://schemas.microsoft.com/office/drawing/2014/main" id="{2DEDEE73-89A1-4C3E-BAE7-C12A36DF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39" y="125849"/>
            <a:ext cx="4847217" cy="325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602EC6F-4842-4FDB-89D1-D9D97408B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19" y="3241471"/>
            <a:ext cx="4654241" cy="349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85AF4C-CF42-43F6-A27A-488993DE4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13" y="5213744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5B9101A-252E-4A54-9A92-58FEE3E5AC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76" y="115094"/>
            <a:ext cx="5495128" cy="412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CC1BE2A-8419-44FF-912C-E790743A2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2837"/>
            <a:ext cx="5726884" cy="429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287AB23-243F-41CB-992A-2D2D15E04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4" y="5224499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DF9CEE-0739-4E37-99E4-17169469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BEC339F-2706-46CD-8483-B58E9834C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66" y="431238"/>
            <a:ext cx="4546227" cy="606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IMG_20200805_142258">
            <a:extLst>
              <a:ext uri="{FF2B5EF4-FFF2-40B4-BE49-F238E27FC236}">
                <a16:creationId xmlns:a16="http://schemas.microsoft.com/office/drawing/2014/main" id="{A501E5B8-B6CE-461B-86B9-2C4D7D38A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r="23138" b="17351"/>
          <a:stretch>
            <a:fillRect/>
          </a:stretch>
        </p:blipFill>
        <p:spPr bwMode="auto">
          <a:xfrm>
            <a:off x="471746" y="2395159"/>
            <a:ext cx="6073628" cy="4097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E6E9611-9375-42A3-AD02-DFBD1DEA2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28660DF-145E-4F62-8601-37FF5999C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2" y="446830"/>
            <a:ext cx="4473255" cy="596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9AB107-5EEB-4F6A-A661-EEF8D1B3C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7" y="2035616"/>
            <a:ext cx="2375538" cy="27867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A7CD883-6A8F-4F49-8091-3BA48B85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74" y="2035616"/>
            <a:ext cx="2375538" cy="27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DA0081-9E91-46C4-A643-4F09F992E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618" y="2055302"/>
            <a:ext cx="4176407" cy="434549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Łanięta jest gminą wiejską położoną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centralnej Polsce,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północnej części województwa łódzkiego,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powiecie kutnowskim.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3ED7146-1F3A-4D5C-B0AA-6119D3EC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16" y="0"/>
            <a:ext cx="7309884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40F398-4748-4422-9262-B7F58939C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9C0C31F-FAA9-4A89-8DCE-65AB84A2E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874940"/>
            <a:ext cx="5574890" cy="49830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Park w Łaniętach został wpisany do rejestru zabytków na podstawie decyzji </a:t>
            </a:r>
            <a:br>
              <a:rPr lang="pl-P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dnia 12 stycznia 1980 r. Wojewódzkiego Konserwatora Zabytków – nr rejestru 519, ze względu na czas powstania (I poł. XIX w.), wartości krajobrazowe, ekologiczne, kompozycję przestrzenną oraz usytuowane w nim obiekty o charakterze zabytkowym.</a:t>
            </a: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4472CDF-16D3-4470-B161-FBEEDE84C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 b="1067"/>
          <a:stretch/>
        </p:blipFill>
        <p:spPr>
          <a:xfrm>
            <a:off x="6360724" y="146525"/>
            <a:ext cx="4572747" cy="656494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0983F81-5597-47EA-A070-6835BACC0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B2B400-8070-482A-9E57-6FADE3AA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40" y="457200"/>
            <a:ext cx="3278785" cy="35653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180EFE9-9CD4-43AF-813E-65CF92909C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753138" y="80697"/>
            <a:ext cx="5035895" cy="324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95597D7-6F04-4B58-B187-E135C9B1A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811" y="1975606"/>
            <a:ext cx="3734204" cy="497763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pl-PL" sz="1800" b="1" dirty="0">
                <a:effectLst/>
                <a:latin typeface="Lucida Bright" panose="02040602050505020304" pitchFamily="18" charset="0"/>
                <a:ea typeface="Calibri" panose="020F0502020204030204" pitchFamily="34" charset="0"/>
              </a:rPr>
            </a:br>
            <a:endParaRPr lang="pl-PL" sz="1800" b="1" dirty="0">
              <a:effectLst/>
              <a:latin typeface="Lucida Bright" panose="020406020505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Park w Łaniętach to część składowa dawnego dużego zespołu dworsko – folwarcznego, w skład którego wchodziły m.in. dwór, zameczek, zabudowa folwarczna, cukrownia, gorzelnia, browar oraz cegielnia. </a:t>
            </a: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3E8765-3102-4DB0-B09B-A991E7F8D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19" y="3529555"/>
            <a:ext cx="5035895" cy="315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E13FC8-105A-48DC-A6FE-B8D9CD45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  <p:sp>
        <p:nvSpPr>
          <p:cNvPr id="10" name="Symbol zastępczy tekstu 3">
            <a:extLst>
              <a:ext uri="{FF2B5EF4-FFF2-40B4-BE49-F238E27FC236}">
                <a16:creationId xmlns:a16="http://schemas.microsoft.com/office/drawing/2014/main" id="{9BF4F390-F4F3-46E0-BF8F-41A1ACD2C49C}"/>
              </a:ext>
            </a:extLst>
          </p:cNvPr>
          <p:cNvSpPr txBox="1">
            <a:spLocks/>
          </p:cNvSpPr>
          <p:nvPr/>
        </p:nvSpPr>
        <p:spPr>
          <a:xfrm>
            <a:off x="2741361" y="635466"/>
            <a:ext cx="3589599" cy="525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Właścicielem i zarządcą parku jest Gmina Łanięta. </a:t>
            </a:r>
            <a:b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Jego powierzchnia wynosi 9,5 ha, w tym 1,2 ha zajmuje staw. </a:t>
            </a:r>
            <a:br>
              <a:rPr lang="pl-PL" sz="1800" b="1" dirty="0">
                <a:latin typeface="Lucida Bright" panose="02040602050505020304" pitchFamily="18" charset="0"/>
                <a:ea typeface="Calibri" panose="020F0502020204030204" pitchFamily="34" charset="0"/>
              </a:rPr>
            </a:br>
            <a:endParaRPr lang="pl-PL" sz="1800" b="1" dirty="0">
              <a:latin typeface="Lucida Bright" panose="020406020505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D240D-499A-468A-813F-F9AA796E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151002"/>
            <a:ext cx="10561739" cy="177857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Omawiany park nabrał blasku </a:t>
            </a:r>
            <a:br>
              <a:rPr lang="pl-PL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rangi w okresie, kiedy właścicielem dóbr była rodzina Skarżyńskich.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 descr="800px-POL_COA_Bończa">
            <a:extLst>
              <a:ext uri="{FF2B5EF4-FFF2-40B4-BE49-F238E27FC236}">
                <a16:creationId xmlns:a16="http://schemas.microsoft.com/office/drawing/2014/main" id="{6C8179DC-61B0-4649-9F91-0E4EEC686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0" y="1238079"/>
            <a:ext cx="3317492" cy="438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68414C4-3231-4AE7-AA7F-4CF0010FFD73}"/>
              </a:ext>
            </a:extLst>
          </p:cNvPr>
          <p:cNvSpPr txBox="1"/>
          <p:nvPr/>
        </p:nvSpPr>
        <p:spPr>
          <a:xfrm>
            <a:off x="755011" y="6023295"/>
            <a:ext cx="364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 rodziny Skarżyńskich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EE44907-EEB8-4268-AFFA-269B07B56699}"/>
              </a:ext>
            </a:extLst>
          </p:cNvPr>
          <p:cNvSpPr txBox="1"/>
          <p:nvPr/>
        </p:nvSpPr>
        <p:spPr>
          <a:xfrm>
            <a:off x="6938530" y="6023295"/>
            <a:ext cx="364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 Gminy Łanięta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BB59D43-4888-42DB-98F3-F1D3EAC31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94" y="1588061"/>
            <a:ext cx="3649211" cy="42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C6EDC2-BA25-4274-873A-9877E21E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804" y="457200"/>
            <a:ext cx="2641221" cy="53181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96D71D-44E6-4630-8B50-09F146702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485" y="1828800"/>
            <a:ext cx="4335797" cy="52011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terenie parku w Łaniętach znajduje się zabytkowy dwór, przebudowany na klasycystyczny pałac w połowie XIX wieku. 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Założony na rzucie prostokąta, murowany, jednopiętrowy pałac był siedzibą właścicieli majątku. 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Budynek z ozdobną elewacją posiada charakterystyczny podjazd od strony wejścia głównego.</a:t>
            </a:r>
            <a:endParaRPr lang="pl-PL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847D782-CC8B-4E2E-B272-904AD393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12" y="3221656"/>
            <a:ext cx="5261879" cy="354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IMG_20200805_141627">
            <a:extLst>
              <a:ext uri="{FF2B5EF4-FFF2-40B4-BE49-F238E27FC236}">
                <a16:creationId xmlns:a16="http://schemas.microsoft.com/office/drawing/2014/main" id="{11801152-EEA7-4FCB-973A-3CBAFF2D3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 r="-938" b="13196"/>
          <a:stretch>
            <a:fillRect/>
          </a:stretch>
        </p:blipFill>
        <p:spPr bwMode="auto">
          <a:xfrm>
            <a:off x="6786005" y="96189"/>
            <a:ext cx="5165510" cy="312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10D7C9-0A6C-472A-92A1-9B3E234C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6E8EF9D-9097-4EBE-8E94-AD6805557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8129" y="608201"/>
            <a:ext cx="9815892" cy="204691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pobliżu pałacu znajduje się dworski lamus. Nadano mu charakter neogotyckiego zameczku. Budowla posiada prostą attykę, za którą ukryty jest dach pulpitowy. </a:t>
            </a:r>
            <a:b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wschodu znajduje się czworoboczna wieża z ostrołukowymi oknami </a:t>
            </a:r>
            <a:b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najwyższej kondygnacji. Obecnie budynek jest siedzibą Gminnego Ośrodka Kultury </a:t>
            </a:r>
            <a:b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Sportu oraz biblioteki.</a:t>
            </a:r>
            <a:endParaRPr lang="pl-PL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4E9673-07D4-4092-8C0E-FB451FF5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43" y="2853128"/>
            <a:ext cx="5429101" cy="349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0200805_140933">
            <a:extLst>
              <a:ext uri="{FF2B5EF4-FFF2-40B4-BE49-F238E27FC236}">
                <a16:creationId xmlns:a16="http://schemas.microsoft.com/office/drawing/2014/main" id="{1EE079AE-EC6D-4434-941E-2E528E62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0"/>
          <a:stretch>
            <a:fillRect/>
          </a:stretch>
        </p:blipFill>
        <p:spPr bwMode="auto">
          <a:xfrm>
            <a:off x="270060" y="2837807"/>
            <a:ext cx="5494130" cy="341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8CF9DB9-CDCA-455C-B83A-87291840D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2D0AE2-565F-4C08-A6C6-CCDC6A47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67" y="457200"/>
            <a:ext cx="2918058" cy="45720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CBCA7E-47B0-4769-98BA-D9760F951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416" y="2910979"/>
            <a:ext cx="4957895" cy="520117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Spośród nich najcenniejszymi są drzewa, które zostały uznane za pomniki przyrody ze względu na szczególne walory przyrodnicze, w tym dąb </a:t>
            </a:r>
            <a:r>
              <a:rPr lang="pl-P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szypułkowy </a:t>
            </a:r>
            <a:br>
              <a:rPr lang="pl-P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obwodzie pnia 376 cm, znajdujący się przy Gminnym Ośrodku Kultury i Sportu.</a:t>
            </a:r>
            <a:endParaRPr lang="pl-PL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AF27EEA-2251-4E60-8888-53DBA3B40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16" y="685800"/>
            <a:ext cx="4639113" cy="562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25C5ADA-8EFC-4C47-9E8B-0BCE0930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" y="310393"/>
            <a:ext cx="1294343" cy="1518407"/>
          </a:xfrm>
          <a:prstGeom prst="rect">
            <a:avLst/>
          </a:prstGeom>
        </p:spPr>
      </p:pic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E1FDA135-C5C5-4A68-8C8B-E3B6171083B6}"/>
              </a:ext>
            </a:extLst>
          </p:cNvPr>
          <p:cNvSpPr txBox="1">
            <a:spLocks/>
          </p:cNvSpPr>
          <p:nvPr/>
        </p:nvSpPr>
        <p:spPr>
          <a:xfrm>
            <a:off x="1680743" y="1656827"/>
            <a:ext cx="4957895" cy="5201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obrębie parku rośnie około 500 drzew, głównie pochodzenia rodzimego, m. in. dęby, jesiony, lipy i graby.</a:t>
            </a:r>
          </a:p>
          <a:p>
            <a:pPr algn="ctr">
              <a:lnSpc>
                <a:spcPct val="150000"/>
              </a:lnSpc>
            </a:pPr>
            <a:endParaRPr lang="pl-PL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98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9BC399-4DF0-4B06-B29D-C073955D3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3655" y="306198"/>
            <a:ext cx="7501867" cy="6245604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Rewaloryzacja parku w Łaniętach została przeprowadzona w dwóch etapach: pierwszy w 2013 r., zaś drugi w 2016 r. </a:t>
            </a: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etap: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Nazwa zadania – „Rewaloryzacja parku zabytkowego </a:t>
            </a:r>
            <a:b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Łaniętach”.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Wartość zadania – </a:t>
            </a:r>
            <a:r>
              <a:rPr lang="pl-PL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614.539,96 zł.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</a:t>
            </a: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368.180,00 zł.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Wojewódzkiego Funduszu Ochrony Środowiska i Gospodarki Wodnej w Łodzi.</a:t>
            </a:r>
          </a:p>
          <a:p>
            <a:pPr algn="ctr"/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etap: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Nazwa zadanie - „Rewaloryzacja parku zabytkowego</a:t>
            </a:r>
            <a:b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 Łaniętach – etap II” 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Wartość zadania – </a:t>
            </a:r>
            <a:r>
              <a:rPr lang="pl-PL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337.351,51 zł.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Dotacja– </a:t>
            </a:r>
            <a:r>
              <a:rPr lang="pl-PL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200.000,00 zł.  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Wojewódzkiego Funduszu Ochrony Środowiska i Gospodarki Wodnej w Łodzi.</a:t>
            </a:r>
            <a:endParaRPr lang="pl-PL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IMG_20200805_142108">
            <a:extLst>
              <a:ext uri="{FF2B5EF4-FFF2-40B4-BE49-F238E27FC236}">
                <a16:creationId xmlns:a16="http://schemas.microsoft.com/office/drawing/2014/main" id="{D1787DB7-3E02-444F-9856-1F9D494AB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369" r="11340" b="13722"/>
          <a:stretch>
            <a:fillRect/>
          </a:stretch>
        </p:blipFill>
        <p:spPr bwMode="auto">
          <a:xfrm>
            <a:off x="276692" y="535058"/>
            <a:ext cx="4090769" cy="548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6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493</Words>
  <Application>Microsoft Office PowerPoint</Application>
  <PresentationFormat>Panoramiczny</PresentationFormat>
  <Paragraphs>20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Lucida Bright</vt:lpstr>
      <vt:lpstr>Times New Roman</vt:lpstr>
      <vt:lpstr>Motyw pakietu Office</vt:lpstr>
      <vt:lpstr>   Rewaloryzacja parku  w Łaniętach</vt:lpstr>
      <vt:lpstr>Prezentacja programu PowerPoint</vt:lpstr>
      <vt:lpstr>Prezentacja programu PowerPoint</vt:lpstr>
      <vt:lpstr>Prezentacja programu PowerPoint</vt:lpstr>
      <vt:lpstr>Omawiany park nabrał blasku  i rangi w okresie, kiedy właścicielem dóbr była rodzina Skarżyńskich.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Rewaloryzacja parku  w Łaniętach</dc:title>
  <dc:creator>Ewelina Studzińska</dc:creator>
  <cp:lastModifiedBy>Ewelina Studzińska</cp:lastModifiedBy>
  <cp:revision>3</cp:revision>
  <dcterms:created xsi:type="dcterms:W3CDTF">2021-11-18T12:43:34Z</dcterms:created>
  <dcterms:modified xsi:type="dcterms:W3CDTF">2021-11-18T16:09:40Z</dcterms:modified>
</cp:coreProperties>
</file>